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67" r:id="rId7"/>
    <p:sldId id="268" r:id="rId8"/>
    <p:sldId id="272" r:id="rId9"/>
    <p:sldId id="266" r:id="rId10"/>
    <p:sldId id="287" r:id="rId11"/>
    <p:sldId id="273" r:id="rId12"/>
    <p:sldId id="278" r:id="rId13"/>
    <p:sldId id="275" r:id="rId14"/>
    <p:sldId id="290" r:id="rId15"/>
    <p:sldId id="291" r:id="rId16"/>
    <p:sldId id="284" r:id="rId17"/>
    <p:sldId id="289" r:id="rId18"/>
    <p:sldId id="279" r:id="rId19"/>
    <p:sldId id="293" r:id="rId20"/>
    <p:sldId id="292" r:id="rId21"/>
    <p:sldId id="294" r:id="rId22"/>
    <p:sldId id="288" r:id="rId23"/>
    <p:sldId id="282" r:id="rId24"/>
    <p:sldId id="296" r:id="rId25"/>
    <p:sldId id="295" r:id="rId26"/>
    <p:sldId id="274" r:id="rId27"/>
    <p:sldId id="283" r:id="rId28"/>
    <p:sldId id="285" r:id="rId29"/>
    <p:sldId id="286" r:id="rId30"/>
    <p:sldId id="277" r:id="rId31"/>
    <p:sldId id="265" r:id="rId32"/>
  </p:sldIdLst>
  <p:sldSz cx="18288000" cy="10287000"/>
  <p:notesSz cx="6858000" cy="9144000"/>
  <p:embeddedFontLst>
    <p:embeddedFont>
      <p:font typeface="210 디딤고딕" panose="020B0600000101010101" charset="-127"/>
      <p:regular r:id="rId34"/>
    </p:embeddedFont>
    <p:embeddedFont>
      <p:font typeface="210 디딤고딕 Bold" panose="020B0600000101010101" charset="-127"/>
      <p:regular r:id="rId35"/>
    </p:embeddedFont>
    <p:embeddedFont>
      <p:font typeface="210 디딤고딕 Light" panose="020B0600000101010101" charset="-127"/>
      <p:regular r:id="rId36"/>
    </p:embeddedFont>
    <p:embeddedFont>
      <p:font typeface="TDTD타이틀굴림" panose="020B0600000101010101" charset="-127"/>
      <p:regular r:id="rId37"/>
    </p:embeddedFont>
    <p:embeddedFont>
      <p:font typeface="Arial Black" panose="020B0A04020102020204" pitchFamily="34" charset="0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6FC02-AE70-DD8F-1EB9-C3A67D5D8255}" v="193" dt="2025-02-13T10:58:54.581"/>
    <p1510:client id="{252DCC80-BA27-4D5D-9DA7-31DC9217D945}" v="774" dt="2025-02-13T10:57:27.913"/>
    <p1510:client id="{335E8574-D891-09FA-8402-EFF40B96119C}" v="71" dt="2025-02-13T12:18:28.570"/>
    <p1510:client id="{3A19CE34-4D8B-FD17-1F62-BB691BDF0362}" v="1039" dt="2025-02-13T10:58:04.439"/>
    <p1510:client id="{75327FB2-B78A-9BA8-0946-F2D28AFB3951}" v="58" dt="2025-02-13T09:40:21.810"/>
    <p1510:client id="{7E3DC5EF-F904-1A04-2C89-5491C6B5AF99}" v="115" dt="2025-02-13T12:15:2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2025-02-13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28CB14-7AC5-D174-8A1E-1EF096F85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128" y="1568311"/>
            <a:ext cx="5257800" cy="82105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30EE52-1FB6-BC2E-E70D-91AC0648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28" y="2310538"/>
            <a:ext cx="5400675" cy="661987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4D5C5-7D70-ADE1-D0ED-0AF9BF43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83" y="2509320"/>
            <a:ext cx="6578449" cy="6202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255" y="2565641"/>
            <a:ext cx="7862453" cy="376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4D6B80-09B6-7351-E1FF-16A08888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542" y="2397627"/>
            <a:ext cx="9144000" cy="70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850" y="2408168"/>
            <a:ext cx="7771463" cy="631547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66BF5-86A5-B0AE-A5DB-5E7D8496A587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romance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모델 페르소나 정의</a:t>
            </a:r>
          </a:p>
        </p:txBody>
      </p:sp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30BEB8-C194-27CF-A98F-6150CCA44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247" y="1325686"/>
            <a:ext cx="9144000" cy="6821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4DFFD-76CE-736C-E0E6-C46CED7F812D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9454-6072-1AA0-4E9C-51EE3D6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99D4B5-BE22-E6D9-5E43-613522C4EA6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BC8B41-B5B3-E76E-7644-626BA5F030A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F95D73-34B8-F34F-FF15-EE194BAA0627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367182-A8A1-ACA5-97A4-C82BD5402393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BC6E03-5BEC-C17E-64AD-97483A859D9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018159-DD99-1478-607C-CDD34020EB6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0B26D82-7F96-B565-0260-CE210A38187A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79A13E-C480-A61E-6508-CB45F154F87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DB2FE1-22A3-8B39-4037-2810C567428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109C447-0204-3942-B50C-DF19553D23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46EF571-859E-0B64-8032-4AE3F71FB5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45BDEEF-09E8-CC04-7B4D-AC529DA3B155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Prompt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 형식 영어로 정의</a:t>
            </a:r>
          </a:p>
        </p:txBody>
      </p: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0C7F90-AC4F-2C69-F80C-9A4B6F2E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91" y="1200807"/>
            <a:ext cx="9132644" cy="7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6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35ED-CE05-5844-A0C9-7C7E5BB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CBB56-C5D4-9892-FF40-CBDCE3EE948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7C02B6-4242-77B5-A6B9-0855049E769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78994-4AF1-6542-A98A-640BBBEE1C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D7574E-CF8B-129F-04F6-A83DBD9AE39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0DF19F-5430-AE20-5CD0-95AE509E0CD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DBF3F6-DF3C-AF21-39D2-8C11FFA41A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2F03BA-23CD-FA8F-2854-9C808B26C29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3B086F-80F8-CDA0-7F5A-B47DBF95BC3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33972CD7-A6BD-38B4-26DE-8A5C74695D4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4382B5-DE3A-D046-221E-52C88ACCD28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D82CA94D-E15B-7A7E-51F5-EB96CF380AD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E8704-0180-2CF5-67D9-F5A7B922185B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  <p:pic>
        <p:nvPicPr>
          <p:cNvPr id="9" name="그림 8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BDB405-7622-CD90-CD24-75F04CFE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663" y="800624"/>
            <a:ext cx="6889704" cy="8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4E14DC-A096-EC09-90DD-33B1C661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601a07f3-9496-4e9d-9710-ef6235f38c2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사용자 지정</PresentationFormat>
  <Paragraphs>89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TDTD타이틀굴림</vt:lpstr>
      <vt:lpstr>210 디딤고딕 Light</vt:lpstr>
      <vt:lpstr>Arial Black</vt:lpstr>
      <vt:lpstr>맑은 고딕</vt:lpstr>
      <vt:lpstr>Arial</vt:lpstr>
      <vt:lpstr>210 디딤고딕</vt:lpstr>
      <vt:lpstr>Calibri</vt:lpstr>
      <vt:lpstr>210 디딤고딕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53</cp:revision>
  <dcterms:created xsi:type="dcterms:W3CDTF">2006-08-16T00:00:00Z</dcterms:created>
  <dcterms:modified xsi:type="dcterms:W3CDTF">2025-02-13T13:10:02Z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